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6" r:id="rId2"/>
    <p:sldId id="257" r:id="rId3"/>
    <p:sldId id="258" r:id="rId4"/>
    <p:sldId id="27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FF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533400" y="152400"/>
            <a:ext cx="8305800" cy="4876800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001">
            <a:schemeClr val="lt2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181600"/>
            <a:ext cx="9144000" cy="1676400"/>
          </a:xfr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1800" b="1" dirty="0" smtClean="0">
                <a:solidFill>
                  <a:schemeClr val="bg1"/>
                </a:solidFill>
              </a:rPr>
              <a:t>Professor </a:t>
            </a:r>
            <a:r>
              <a:rPr lang="en-US" sz="1800" b="1" dirty="0" err="1" smtClean="0">
                <a:solidFill>
                  <a:schemeClr val="bg1"/>
                </a:solidFill>
              </a:rPr>
              <a:t>Pranati</a:t>
            </a:r>
            <a:r>
              <a:rPr lang="en-US" sz="1800" b="1" dirty="0" smtClean="0">
                <a:solidFill>
                  <a:schemeClr val="bg1"/>
                </a:solidFill>
              </a:rPr>
              <a:t> Panda</a:t>
            </a:r>
            <a:br>
              <a:rPr lang="en-US" sz="1800" b="1" dirty="0" smtClean="0">
                <a:solidFill>
                  <a:schemeClr val="bg1"/>
                </a:solidFill>
              </a:rPr>
            </a:br>
            <a:r>
              <a:rPr lang="en-US" sz="1800" b="1" dirty="0" smtClean="0">
                <a:solidFill>
                  <a:schemeClr val="bg1"/>
                </a:solidFill>
              </a:rPr>
              <a:t> Professor and Head </a:t>
            </a:r>
            <a:br>
              <a:rPr lang="en-US" sz="1800" b="1" dirty="0" smtClean="0">
                <a:solidFill>
                  <a:schemeClr val="bg1"/>
                </a:solidFill>
              </a:rPr>
            </a:br>
            <a:r>
              <a:rPr lang="en-US" sz="1800" b="1" dirty="0" smtClean="0">
                <a:solidFill>
                  <a:schemeClr val="bg1"/>
                </a:solidFill>
              </a:rPr>
              <a:t>Head, School Standards and Evaluation Unit</a:t>
            </a:r>
            <a:br>
              <a:rPr lang="en-US" sz="1800" b="1" dirty="0" smtClean="0">
                <a:solidFill>
                  <a:schemeClr val="bg1"/>
                </a:solidFill>
              </a:rPr>
            </a:br>
            <a:r>
              <a:rPr lang="en-US" sz="1800" b="1" dirty="0" smtClean="0">
                <a:solidFill>
                  <a:schemeClr val="bg1"/>
                </a:solidFill>
              </a:rPr>
              <a:t>National University of Educational Planning and Administration (NUEPA)</a:t>
            </a:r>
            <a:br>
              <a:rPr lang="en-US" sz="1800" b="1" dirty="0" smtClean="0">
                <a:solidFill>
                  <a:schemeClr val="bg1"/>
                </a:solidFill>
              </a:rPr>
            </a:br>
            <a:r>
              <a:rPr lang="en-US" sz="1800" b="1" dirty="0" smtClean="0">
                <a:solidFill>
                  <a:schemeClr val="bg1"/>
                </a:solidFill>
              </a:rPr>
              <a:t>17-B ,Sri  </a:t>
            </a:r>
            <a:r>
              <a:rPr lang="en-US" sz="1800" b="1" dirty="0" err="1" smtClean="0">
                <a:solidFill>
                  <a:schemeClr val="bg1"/>
                </a:solidFill>
              </a:rPr>
              <a:t>Aurobindo</a:t>
            </a:r>
            <a:r>
              <a:rPr lang="en-US" sz="1800" b="1" dirty="0" smtClean="0">
                <a:solidFill>
                  <a:schemeClr val="bg1"/>
                </a:solidFill>
              </a:rPr>
              <a:t> </a:t>
            </a:r>
            <a:r>
              <a:rPr lang="en-US" sz="1800" b="1" dirty="0" err="1" smtClean="0">
                <a:solidFill>
                  <a:schemeClr val="bg1"/>
                </a:solidFill>
              </a:rPr>
              <a:t>Marg</a:t>
            </a:r>
            <a:r>
              <a:rPr lang="en-US" sz="1800" b="1" dirty="0" smtClean="0">
                <a:solidFill>
                  <a:schemeClr val="bg1"/>
                </a:solidFill>
              </a:rPr>
              <a:t>, New Delhi-110016, INDIA</a:t>
            </a:r>
            <a:br>
              <a:rPr lang="en-US" sz="1800" b="1" dirty="0" smtClean="0">
                <a:solidFill>
                  <a:schemeClr val="bg1"/>
                </a:solidFill>
              </a:rPr>
            </a:br>
            <a:r>
              <a:rPr lang="en-US" sz="1800" b="1" dirty="0" smtClean="0">
                <a:solidFill>
                  <a:schemeClr val="bg1"/>
                </a:solidFill>
              </a:rPr>
              <a:t>Phone: 011-26544815</a:t>
            </a:r>
            <a:endParaRPr lang="en-US" sz="1800" b="1" dirty="0">
              <a:solidFill>
                <a:schemeClr val="bg1"/>
              </a:solidFill>
            </a:endParaRPr>
          </a:p>
        </p:txBody>
      </p:sp>
      <p:pic>
        <p:nvPicPr>
          <p:cNvPr id="6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bg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3733800" y="3048000"/>
            <a:ext cx="1900238" cy="1828800"/>
          </a:xfrm>
          <a:prstGeom prst="rect">
            <a:avLst/>
          </a:prstGeom>
          <a:noFill/>
        </p:spPr>
      </p:pic>
      <p:sp>
        <p:nvSpPr>
          <p:cNvPr id="8" name="Rectangle 7"/>
          <p:cNvSpPr/>
          <p:nvPr/>
        </p:nvSpPr>
        <p:spPr>
          <a:xfrm>
            <a:off x="152400" y="1219200"/>
            <a:ext cx="8686799" cy="584775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w="101600" prst="riblet"/>
          </a:sp3d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CC00"/>
                </a:solidFill>
                <a:effectLst/>
                <a:latin typeface="Berlin Sans FB Demi" pitchFamily="34" charset="0"/>
              </a:rPr>
              <a:t>Evaluation For Improvement </a:t>
            </a:r>
            <a:endParaRPr lang="en-US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solidFill>
                <a:srgbClr val="FFCC00"/>
              </a:solidFill>
              <a:effectLst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71600" y="152400"/>
            <a:ext cx="6346609" cy="92333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5400" b="1" cap="none" spc="50" dirty="0" smtClean="0">
                <a:ln w="11430"/>
                <a:solidFill>
                  <a:srgbClr val="FFCC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 Black" pitchFamily="34" charset="0"/>
              </a:rPr>
              <a:t>SHAALA SIDDHI</a:t>
            </a:r>
            <a:endParaRPr lang="en-US" sz="5400" b="1" cap="none" spc="50" dirty="0">
              <a:ln w="11430"/>
              <a:solidFill>
                <a:srgbClr val="FFCC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1981200"/>
            <a:ext cx="9144000" cy="769441"/>
          </a:xfrm>
          <a:prstGeom prst="rect">
            <a:avLst/>
          </a:prstGeom>
          <a:noFill/>
          <a:scene3d>
            <a:camera prst="obliqueBottomLeft"/>
            <a:lightRig rig="threePt" dir="t"/>
          </a:scene3d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4000" b="1" dirty="0" smtClean="0">
                <a:ln w="11430"/>
                <a:solidFill>
                  <a:srgbClr val="FFCC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School Standards and Evaluation</a:t>
            </a:r>
            <a:endParaRPr lang="en-US" sz="4400" b="1" dirty="0">
              <a:ln w="11430"/>
              <a:solidFill>
                <a:srgbClr val="FFCC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3425" y="76200"/>
            <a:ext cx="7677150" cy="670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750" y="0"/>
            <a:ext cx="78105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31875" t="9000" r="48125" b="36000"/>
          <a:stretch>
            <a:fillRect/>
          </a:stretch>
        </p:blipFill>
        <p:spPr bwMode="auto">
          <a:xfrm>
            <a:off x="6553200" y="838200"/>
            <a:ext cx="24384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981200"/>
            <a:ext cx="6753225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1513" y="685800"/>
            <a:ext cx="7800975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1988" y="823913"/>
            <a:ext cx="7820025" cy="521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76350" y="200025"/>
            <a:ext cx="6591300" cy="645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152400"/>
            <a:ext cx="6448425" cy="2695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2790825"/>
            <a:ext cx="6391275" cy="406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228600"/>
            <a:ext cx="6610350" cy="536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8263" y="471488"/>
            <a:ext cx="6467475" cy="591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685800"/>
            <a:ext cx="9143999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14400"/>
            <a:ext cx="914400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3999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95400" y="6172200"/>
            <a:ext cx="67056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 descr="C:\Users\pragya\Desktop\nuepa_logo-300x28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0"/>
            <a:ext cx="831532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762000"/>
            <a:ext cx="7896225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 descr="C:\Users\pragya\Desktop\nuepa_logo-300x28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0"/>
            <a:ext cx="8315325" cy="65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0550" y="762000"/>
            <a:ext cx="7962900" cy="595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 descr="C:\Users\pragya\Desktop\nuepa_logo-300x28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143000"/>
            <a:ext cx="7962900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52400"/>
            <a:ext cx="3067050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866775"/>
            <a:ext cx="7753350" cy="599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 descr="C:\Users\pragya\Desktop\nuepa_logo-300x28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28600"/>
            <a:ext cx="18192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7225" y="923925"/>
            <a:ext cx="7829550" cy="501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 descr="C:\Users\pragya\Desktop\nuepa_logo-300x283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7650" y="423863"/>
            <a:ext cx="8648700" cy="601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2" descr="C:\Users\pragya\Desktop\nuepa_logo-300x283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05800" y="6096000"/>
            <a:ext cx="782531" cy="7381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46500" y="2967335"/>
            <a:ext cx="37878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smtClean="0">
                <a:ln/>
                <a:solidFill>
                  <a:srgbClr val="FFCC0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Thank you </a:t>
            </a:r>
            <a:endParaRPr lang="en-US" sz="5400" b="1" cap="all" spc="0" dirty="0">
              <a:ln/>
              <a:solidFill>
                <a:srgbClr val="FFCC0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15</Words>
  <Application>Microsoft Office PowerPoint</Application>
  <PresentationFormat>On-screen Show (4:3)</PresentationFormat>
  <Paragraphs>5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Professor Pranati Panda  Professor and Head  Head, School Standards and Evaluation Unit National University of Educational Planning and Administration (NUEPA) 17-B ,Sri  Aurobindo Marg, New Delhi-110016, INDIA Phone: 011-26544815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Shaalasiddhi1</dc:creator>
  <cp:lastModifiedBy>Deepak</cp:lastModifiedBy>
  <cp:revision>7</cp:revision>
  <dcterms:created xsi:type="dcterms:W3CDTF">2006-08-16T00:00:00Z</dcterms:created>
  <dcterms:modified xsi:type="dcterms:W3CDTF">2016-11-08T10:29:17Z</dcterms:modified>
</cp:coreProperties>
</file>